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1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33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99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48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6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7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950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8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13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A3CA3-B214-FB40-8DE9-62FB3618B3F0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4CDDE-97CA-2B41-BB7B-16B805E5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8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Metallic structure</a:t>
            </a:r>
            <a:endParaRPr lang="en-US" dirty="0"/>
          </a:p>
        </p:txBody>
      </p:sp>
      <p:pic>
        <p:nvPicPr>
          <p:cNvPr id="6" name="Content Placeholder 5" descr="Screen Shot 2016-01-27 at 7.22.3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" r="377"/>
          <a:stretch>
            <a:fillRect/>
          </a:stretch>
        </p:blipFill>
        <p:spPr>
          <a:xfrm>
            <a:off x="1" y="1600199"/>
            <a:ext cx="8954730" cy="5090929"/>
          </a:xfrm>
        </p:spPr>
      </p:pic>
    </p:spTree>
    <p:extLst>
      <p:ext uri="{BB962C8B-B14F-4D97-AF65-F5344CB8AC3E}">
        <p14:creationId xmlns:p14="http://schemas.microsoft.com/office/powerpoint/2010/main" val="1217725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Metallic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81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Use your understanding of metallic bonding, answer the following 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are metals good conductors of electricity?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are metals malleable?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 many metals have high melting and boiling points?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are metals ductile?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73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are alloys produced?</a:t>
            </a:r>
          </a:p>
          <a:p>
            <a:r>
              <a:rPr lang="en-US" dirty="0" smtClean="0"/>
              <a:t>Why are alloys made?</a:t>
            </a:r>
          </a:p>
          <a:p>
            <a:r>
              <a:rPr lang="en-US" dirty="0" smtClean="0"/>
              <a:t>Explain how alloys are very stable mixtures. Refer to the structure and bonding.</a:t>
            </a:r>
          </a:p>
          <a:p>
            <a:r>
              <a:rPr lang="en-US" dirty="0" smtClean="0"/>
              <a:t>Why do alloys have different properties than the components they have been </a:t>
            </a:r>
            <a:r>
              <a:rPr lang="en-US" smtClean="0"/>
              <a:t>made from?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331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86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Metallic structure</vt:lpstr>
      <vt:lpstr>Metallic structure</vt:lpstr>
      <vt:lpstr>Alloys</vt:lpstr>
    </vt:vector>
  </TitlesOfParts>
  <Company>DCS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Metallic structure</dc:title>
  <dc:creator>Nico Van De Casteele</dc:creator>
  <cp:lastModifiedBy>Nico Van De Casteele</cp:lastModifiedBy>
  <cp:revision>3</cp:revision>
  <dcterms:created xsi:type="dcterms:W3CDTF">2016-01-26T23:22:15Z</dcterms:created>
  <dcterms:modified xsi:type="dcterms:W3CDTF">2016-01-26T23:30:12Z</dcterms:modified>
</cp:coreProperties>
</file>